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8" d="100"/>
          <a:sy n="48" d="100"/>
        </p:scale>
        <p:origin x="-1110" y="-1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765D6-B69C-4EDF-82A0-C468D87B983E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9B587D-1CB0-4050-82EB-76E82A380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902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50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51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812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77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43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661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526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998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10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803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502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2B9A0-C421-4765-ACAB-02E1B92AB7EC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794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0955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Trường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Tiểu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học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Lê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Quý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Đôn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81400" y="1047750"/>
            <a:ext cx="6168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Kính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chào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các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quý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thầy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cô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05400" y="264795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Giáo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viên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Nguyễn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Đặng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Thành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Công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385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0955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Ngày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22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thang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11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năm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2021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75264" y="862974"/>
            <a:ext cx="6168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Thể</a:t>
            </a:r>
            <a:r>
              <a:rPr lang="en-US" sz="2000" dirty="0" smtClean="0"/>
              <a:t> </a:t>
            </a:r>
            <a:r>
              <a:rPr lang="en-US" sz="2000" dirty="0" err="1" smtClean="0"/>
              <a:t>dục</a:t>
            </a:r>
            <a:r>
              <a:rPr lang="en-US" sz="2000" dirty="0" smtClean="0"/>
              <a:t>: khối2</a:t>
            </a:r>
          </a:p>
          <a:p>
            <a:r>
              <a:rPr lang="en-US" sz="2000" dirty="0" err="1" smtClean="0"/>
              <a:t>Bài</a:t>
            </a:r>
            <a:r>
              <a:rPr lang="en-US" sz="2000" dirty="0" smtClean="0"/>
              <a:t> 24: TC “ </a:t>
            </a:r>
            <a:r>
              <a:rPr lang="en-US" sz="2000" dirty="0" err="1" smtClean="0"/>
              <a:t>mèo</a:t>
            </a:r>
            <a:r>
              <a:rPr lang="en-US" sz="2000" dirty="0" smtClean="0"/>
              <a:t> </a:t>
            </a:r>
            <a:r>
              <a:rPr lang="en-US" sz="2000" dirty="0" err="1" smtClean="0"/>
              <a:t>đuổi</a:t>
            </a:r>
            <a:r>
              <a:rPr lang="en-US" sz="2000" dirty="0" smtClean="0"/>
              <a:t> </a:t>
            </a:r>
            <a:r>
              <a:rPr lang="en-US" sz="2000" dirty="0" err="1" smtClean="0"/>
              <a:t>chuột</a:t>
            </a:r>
            <a:r>
              <a:rPr lang="en-US" sz="2000" dirty="0" smtClean="0"/>
              <a:t>”</a:t>
            </a:r>
            <a:endParaRPr lang="en-US" sz="20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5105400" y="264795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Giáo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viên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Nguyễn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Đặng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Thành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Công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372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539" y="31474"/>
            <a:ext cx="50292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Yêu</a:t>
            </a:r>
            <a:r>
              <a:rPr lang="en-US" b="1" dirty="0" smtClean="0"/>
              <a:t> </a:t>
            </a:r>
            <a:r>
              <a:rPr lang="en-US" b="1" dirty="0" err="1" smtClean="0"/>
              <a:t>cầu</a:t>
            </a:r>
            <a:r>
              <a:rPr lang="en-US" b="1" dirty="0" smtClean="0"/>
              <a:t> </a:t>
            </a:r>
            <a:r>
              <a:rPr lang="en-US" b="1" dirty="0" err="1" smtClean="0"/>
              <a:t>cần</a:t>
            </a:r>
            <a:r>
              <a:rPr lang="en-US" b="1" dirty="0" smtClean="0"/>
              <a:t> </a:t>
            </a:r>
            <a:r>
              <a:rPr lang="en-US" b="1" dirty="0" err="1" smtClean="0"/>
              <a:t>đạt</a:t>
            </a:r>
            <a:endParaRPr lang="en-US" b="1" dirty="0" smtClean="0"/>
          </a:p>
          <a:p>
            <a:r>
              <a:rPr lang="vi-VN" sz="1400" dirty="0"/>
              <a:t>- Thực hiện tốt vệ sinh sân tập, thực hiện vệ sinh cá nhân, đảm bảo an toàn trong tập luyện.</a:t>
            </a:r>
            <a:endParaRPr lang="en-US" sz="1400" dirty="0"/>
          </a:p>
          <a:p>
            <a:r>
              <a:rPr lang="vi-VN" sz="1400" dirty="0"/>
              <a:t>- Ôn tập hợp hàng ngang, dóng hàng, điểm số, quay phải, quay trái. Thực hiện động tác tương đối chính xác, chủ động.</a:t>
            </a:r>
            <a:endParaRPr lang="en-US" sz="1400" dirty="0"/>
          </a:p>
          <a:p>
            <a:r>
              <a:rPr lang="vi-VN" sz="1400" dirty="0"/>
              <a:t>- Ôn đi vượt chướng ngại vật thấp. Thực hiện động tác tương đối đúng.</a:t>
            </a:r>
            <a:endParaRPr lang="en-US" sz="1400" dirty="0"/>
          </a:p>
          <a:p>
            <a:r>
              <a:rPr lang="vi-VN" sz="1400" dirty="0"/>
              <a:t>- Học trò chơi “Mèo đuổi chuột”. Biết cách chơi và  bước đầu biết tham gia trò chơi.</a:t>
            </a:r>
            <a:endParaRPr lang="en-US" sz="1400" dirty="0"/>
          </a:p>
          <a:p>
            <a:r>
              <a:rPr lang="vi-VN" sz="1400" dirty="0"/>
              <a:t>- Tham gia tích cực các trò chơi vận động, tích cực trong tập luyện và hoạt động tập thể.</a:t>
            </a:r>
            <a:endParaRPr lang="en-US" sz="1400" dirty="0"/>
          </a:p>
          <a:p>
            <a:r>
              <a:rPr lang="vi-VN" sz="1400" dirty="0"/>
              <a:t>- Nắm được nội dung bài học, hiểu và thực hiện được yêu cầu của bài.</a:t>
            </a:r>
            <a:endParaRPr lang="en-US" sz="1400" dirty="0"/>
          </a:p>
          <a:p>
            <a:r>
              <a:rPr lang="vi-VN" sz="1400" dirty="0"/>
              <a:t>- Biết phân công, hợp tác nhóm để thực hiện các yêu cầu cần đạt.</a:t>
            </a:r>
            <a:endParaRPr lang="en-US" sz="1400" dirty="0"/>
          </a:p>
          <a:p>
            <a:r>
              <a:rPr lang="vi-VN" sz="1400" dirty="0"/>
              <a:t>- Chủ động hoàn thành lượng vận động của bài yêu cầu.</a:t>
            </a:r>
            <a:endParaRPr lang="en-US" sz="1400" dirty="0"/>
          </a:p>
          <a:p>
            <a:r>
              <a:rPr lang="vi-VN" sz="1400" dirty="0"/>
              <a:t>- Đoàn kết, tích cực trong tập luyện và hoạt động tập thể.</a:t>
            </a:r>
            <a:endParaRPr lang="en-US" sz="1400" dirty="0"/>
          </a:p>
          <a:p>
            <a:r>
              <a:rPr lang="vi-VN" sz="1400" dirty="0"/>
              <a:t>- Tích cực tham gia các trò chơi vận động và các bài tập phát triển thể lực.</a:t>
            </a:r>
            <a:endParaRPr lang="en-US" sz="1400" dirty="0"/>
          </a:p>
          <a:p>
            <a:r>
              <a:rPr lang="en-US" b="1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52626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66800" y="551811"/>
            <a:ext cx="4114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r>
              <a:rPr lang="en-US" sz="2800" dirty="0" smtClean="0"/>
              <a:t>. </a:t>
            </a:r>
            <a:r>
              <a:rPr lang="en-US" sz="2800" dirty="0" err="1" smtClean="0"/>
              <a:t>Đồ</a:t>
            </a:r>
            <a:r>
              <a:rPr lang="en-US" sz="2800" dirty="0" smtClean="0"/>
              <a:t> </a:t>
            </a:r>
            <a:r>
              <a:rPr lang="en-US" sz="2800" dirty="0" err="1" smtClean="0"/>
              <a:t>dùng</a:t>
            </a:r>
            <a:r>
              <a:rPr lang="en-US" sz="2800" dirty="0" smtClean="0"/>
              <a:t> </a:t>
            </a:r>
            <a:r>
              <a:rPr lang="en-US" sz="2800" dirty="0" err="1" smtClean="0"/>
              <a:t>dạy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1600" dirty="0"/>
              <a:t>+ </a:t>
            </a:r>
            <a:r>
              <a:rPr lang="en-US" sz="1600" dirty="0" err="1"/>
              <a:t>Giáo</a:t>
            </a:r>
            <a:r>
              <a:rPr lang="en-US" sz="1600" dirty="0"/>
              <a:t> </a:t>
            </a:r>
            <a:r>
              <a:rPr lang="en-US" sz="1600" dirty="0" err="1"/>
              <a:t>viên</a:t>
            </a:r>
            <a:r>
              <a:rPr lang="en-US" sz="1600" dirty="0"/>
              <a:t> </a:t>
            </a:r>
            <a:r>
              <a:rPr lang="en-US" sz="1600" dirty="0" err="1"/>
              <a:t>chuẩn</a:t>
            </a:r>
            <a:r>
              <a:rPr lang="en-US" sz="1600" dirty="0"/>
              <a:t> </a:t>
            </a:r>
            <a:r>
              <a:rPr lang="en-US" sz="1600" dirty="0" err="1"/>
              <a:t>bị</a:t>
            </a:r>
            <a:r>
              <a:rPr lang="en-US" sz="1600" dirty="0"/>
              <a:t>: </a:t>
            </a:r>
            <a:r>
              <a:rPr lang="en-US" sz="1600" dirty="0" err="1"/>
              <a:t>Tranh</a:t>
            </a:r>
            <a:r>
              <a:rPr lang="en-US" sz="1600" dirty="0"/>
              <a:t> </a:t>
            </a:r>
            <a:r>
              <a:rPr lang="en-US" sz="1600" dirty="0" err="1"/>
              <a:t>ảnh</a:t>
            </a:r>
            <a:r>
              <a:rPr lang="en-US" sz="1600" dirty="0"/>
              <a:t>, </a:t>
            </a:r>
            <a:r>
              <a:rPr lang="en-US" sz="1600" dirty="0" err="1"/>
              <a:t>trang</a:t>
            </a:r>
            <a:r>
              <a:rPr lang="en-US" sz="1600" dirty="0"/>
              <a:t> </a:t>
            </a:r>
            <a:r>
              <a:rPr lang="en-US" sz="1600" dirty="0" err="1"/>
              <a:t>phụ</a:t>
            </a:r>
            <a:r>
              <a:rPr lang="en-US" sz="1600" dirty="0"/>
              <a:t> </a:t>
            </a:r>
            <a:r>
              <a:rPr lang="en-US" sz="1600" dirty="0" err="1"/>
              <a:t>thể</a:t>
            </a:r>
            <a:r>
              <a:rPr lang="en-US" sz="1600" dirty="0"/>
              <a:t> </a:t>
            </a:r>
            <a:r>
              <a:rPr lang="en-US" sz="1600" dirty="0" err="1"/>
              <a:t>thao</a:t>
            </a:r>
            <a:r>
              <a:rPr lang="en-US" sz="1600" dirty="0"/>
              <a:t>, </a:t>
            </a:r>
            <a:r>
              <a:rPr lang="en-US" sz="1600" dirty="0" err="1"/>
              <a:t>còi</a:t>
            </a:r>
            <a:r>
              <a:rPr lang="en-US" sz="1600" dirty="0"/>
              <a:t> </a:t>
            </a:r>
            <a:r>
              <a:rPr lang="en-US" sz="1600" dirty="0" err="1"/>
              <a:t>phục</a:t>
            </a:r>
            <a:r>
              <a:rPr lang="en-US" sz="1600" dirty="0"/>
              <a:t> </a:t>
            </a:r>
            <a:r>
              <a:rPr lang="en-US" sz="1600" dirty="0" err="1"/>
              <a:t>vụ</a:t>
            </a:r>
            <a:r>
              <a:rPr lang="en-US" sz="1600" dirty="0"/>
              <a:t> </a:t>
            </a:r>
            <a:r>
              <a:rPr lang="en-US" sz="1600" dirty="0" err="1"/>
              <a:t>trò</a:t>
            </a:r>
            <a:r>
              <a:rPr lang="en-US" sz="1600" dirty="0"/>
              <a:t> </a:t>
            </a:r>
            <a:r>
              <a:rPr lang="en-US" sz="1600" dirty="0" err="1"/>
              <a:t>chơi</a:t>
            </a:r>
            <a:r>
              <a:rPr lang="en-US" sz="1600" dirty="0"/>
              <a:t>, </a:t>
            </a:r>
          </a:p>
          <a:p>
            <a:r>
              <a:rPr lang="en-US" sz="1600" dirty="0"/>
              <a:t>+ </a:t>
            </a:r>
            <a:r>
              <a:rPr lang="en-US" sz="1600" dirty="0" err="1"/>
              <a:t>Học</a:t>
            </a:r>
            <a:r>
              <a:rPr lang="en-US" sz="1600" dirty="0"/>
              <a:t> </a:t>
            </a:r>
            <a:r>
              <a:rPr lang="en-US" sz="1600" dirty="0" err="1"/>
              <a:t>sinh</a:t>
            </a:r>
            <a:r>
              <a:rPr lang="en-US" sz="1600" dirty="0"/>
              <a:t> </a:t>
            </a:r>
            <a:r>
              <a:rPr lang="en-US" sz="1600" dirty="0" err="1"/>
              <a:t>chuẩn</a:t>
            </a:r>
            <a:r>
              <a:rPr lang="en-US" sz="1600" dirty="0"/>
              <a:t> </a:t>
            </a:r>
            <a:r>
              <a:rPr lang="en-US" sz="1600" dirty="0" err="1"/>
              <a:t>bị</a:t>
            </a:r>
            <a:r>
              <a:rPr lang="en-US" sz="1600" dirty="0"/>
              <a:t>: </a:t>
            </a:r>
            <a:r>
              <a:rPr lang="en-US" sz="1600" dirty="0" err="1"/>
              <a:t>Giày</a:t>
            </a:r>
            <a:r>
              <a:rPr lang="en-US" sz="1600" dirty="0"/>
              <a:t> </a:t>
            </a:r>
            <a:r>
              <a:rPr lang="en-US" sz="1600" dirty="0" err="1"/>
              <a:t>thể</a:t>
            </a:r>
            <a:r>
              <a:rPr lang="en-US" sz="1600" dirty="0"/>
              <a:t> </a:t>
            </a:r>
            <a:r>
              <a:rPr lang="en-US" sz="1600" dirty="0" err="1"/>
              <a:t>thao</a:t>
            </a:r>
            <a:endParaRPr lang="en-US" sz="16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1543056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730" y="361950"/>
            <a:ext cx="4953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3. </a:t>
            </a:r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hoạt</a:t>
            </a:r>
            <a:r>
              <a:rPr lang="en-US" sz="2400" dirty="0" smtClean="0"/>
              <a:t> </a:t>
            </a:r>
            <a:r>
              <a:rPr lang="en-US" sz="2400" dirty="0" err="1" smtClean="0"/>
              <a:t>động</a:t>
            </a:r>
            <a:r>
              <a:rPr lang="en-US" sz="2400" dirty="0" smtClean="0"/>
              <a:t> </a:t>
            </a:r>
            <a:r>
              <a:rPr lang="en-US" sz="2400" dirty="0" err="1" smtClean="0"/>
              <a:t>chủ</a:t>
            </a:r>
            <a:r>
              <a:rPr lang="en-US" sz="2400" dirty="0" smtClean="0"/>
              <a:t> </a:t>
            </a:r>
            <a:r>
              <a:rPr lang="en-US" sz="2400" dirty="0" err="1" smtClean="0"/>
              <a:t>yếu</a:t>
            </a:r>
            <a:endParaRPr lang="en-US" sz="2400" dirty="0" smtClean="0"/>
          </a:p>
          <a:p>
            <a:r>
              <a:rPr lang="vi-VN" sz="2400" dirty="0" smtClean="0"/>
              <a:t>Nhận </a:t>
            </a:r>
            <a:r>
              <a:rPr lang="vi-VN" sz="2400" dirty="0"/>
              <a:t>lớp</a:t>
            </a:r>
            <a:endParaRPr lang="en-US" sz="2400" dirty="0"/>
          </a:p>
          <a:p>
            <a:r>
              <a:rPr lang="vi-VN" sz="2400" b="1" i="1" dirty="0"/>
              <a:t> </a:t>
            </a:r>
            <a:endParaRPr lang="en-US" sz="2400" dirty="0"/>
          </a:p>
          <a:p>
            <a:r>
              <a:rPr lang="vi-VN" sz="2400" b="1" i="1" dirty="0"/>
              <a:t> </a:t>
            </a:r>
            <a:endParaRPr lang="en-US" sz="2400" dirty="0"/>
          </a:p>
          <a:p>
            <a:r>
              <a:rPr lang="vi-VN" sz="2400" b="1" i="1" dirty="0"/>
              <a:t> </a:t>
            </a:r>
            <a:r>
              <a:rPr lang="vi-VN" sz="2400" dirty="0"/>
              <a:t>- Trò chơi </a:t>
            </a:r>
            <a:r>
              <a:rPr lang="vi-VN" sz="2400" dirty="0" smtClean="0"/>
              <a:t>“</a:t>
            </a:r>
            <a:r>
              <a:rPr lang="en-US" sz="2400" dirty="0"/>
              <a:t> </a:t>
            </a:r>
            <a:r>
              <a:rPr lang="en-US" sz="2400" dirty="0" err="1" smtClean="0"/>
              <a:t>Kéo</a:t>
            </a:r>
            <a:r>
              <a:rPr lang="en-US" sz="2400" dirty="0" smtClean="0"/>
              <a:t> </a:t>
            </a:r>
            <a:r>
              <a:rPr lang="en-US" sz="2400" dirty="0" err="1" smtClean="0"/>
              <a:t>cưa</a:t>
            </a:r>
            <a:r>
              <a:rPr lang="en-US" sz="2400" dirty="0" smtClean="0"/>
              <a:t>, </a:t>
            </a:r>
            <a:r>
              <a:rPr lang="en-US" sz="2400" dirty="0" err="1" smtClean="0"/>
              <a:t>lừa</a:t>
            </a:r>
            <a:r>
              <a:rPr lang="en-US" sz="2400" dirty="0" smtClean="0"/>
              <a:t> </a:t>
            </a:r>
            <a:r>
              <a:rPr lang="en-US" sz="2400" dirty="0" err="1" smtClean="0"/>
              <a:t>xẻ</a:t>
            </a:r>
            <a:r>
              <a:rPr lang="vi-VN" sz="2400" dirty="0" smtClean="0"/>
              <a:t>”</a:t>
            </a:r>
            <a:endParaRPr lang="en-US" sz="2400" dirty="0"/>
          </a:p>
          <a:p>
            <a:endParaRPr lang="en-US" sz="2400" dirty="0"/>
          </a:p>
        </p:txBody>
      </p:sp>
      <p:pic>
        <p:nvPicPr>
          <p:cNvPr id="5" name="Picture 4" descr="TC kéo cưa lừa xẻ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097012"/>
            <a:ext cx="3048000" cy="20081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02261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285749"/>
            <a:ext cx="4191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en-US" sz="2800" dirty="0" err="1" smtClean="0"/>
              <a:t>Kiến</a:t>
            </a:r>
            <a:r>
              <a:rPr lang="en-US" sz="2800" dirty="0" smtClean="0"/>
              <a:t> </a:t>
            </a:r>
            <a:r>
              <a:rPr lang="en-US" sz="2800" dirty="0" err="1"/>
              <a:t>thức</a:t>
            </a:r>
            <a:r>
              <a:rPr lang="en-US" sz="2800" dirty="0"/>
              <a:t> </a:t>
            </a:r>
            <a:r>
              <a:rPr lang="en-US" sz="2800" dirty="0" err="1"/>
              <a:t>mới</a:t>
            </a:r>
            <a:r>
              <a:rPr lang="en-US" sz="2800" dirty="0" smtClean="0"/>
              <a:t>:</a:t>
            </a:r>
          </a:p>
          <a:p>
            <a:pPr marL="457200" indent="-457200">
              <a:buFont typeface="Arial" charset="0"/>
              <a:buChar char="•"/>
            </a:pPr>
            <a:endParaRPr lang="en-US" sz="2800" dirty="0"/>
          </a:p>
          <a:p>
            <a:endParaRPr lang="en-US" sz="2800" dirty="0"/>
          </a:p>
          <a:p>
            <a:r>
              <a:rPr lang="vi-VN" sz="2800" dirty="0"/>
              <a:t>- Trò chơi “ Mèo đuổi chuột</a:t>
            </a:r>
            <a:endParaRPr lang="en-US" sz="2000" dirty="0"/>
          </a:p>
        </p:txBody>
      </p:sp>
      <p:pic>
        <p:nvPicPr>
          <p:cNvPr id="1026" name="Picture 2" descr="C:\Users\sony\Downloads\1..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819150"/>
            <a:ext cx="4116563" cy="2646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3807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0" y="311351"/>
            <a:ext cx="3810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2400" b="1" dirty="0" smtClean="0"/>
              <a:t>3 </a:t>
            </a:r>
            <a:r>
              <a:rPr lang="en-US" sz="2400" b="1" dirty="0" err="1"/>
              <a:t>Luyện</a:t>
            </a:r>
            <a:r>
              <a:rPr lang="en-US" sz="2400" b="1" dirty="0"/>
              <a:t> </a:t>
            </a:r>
            <a:r>
              <a:rPr lang="en-US" sz="2400" b="1" dirty="0" err="1"/>
              <a:t>tập</a:t>
            </a:r>
            <a:r>
              <a:rPr lang="en-US" sz="2400" b="1" dirty="0"/>
              <a:t> </a:t>
            </a:r>
            <a:r>
              <a:rPr lang="en-US" sz="2400" b="1" dirty="0" err="1"/>
              <a:t>thực</a:t>
            </a:r>
            <a:r>
              <a:rPr lang="en-US" sz="2400" b="1" dirty="0"/>
              <a:t> </a:t>
            </a:r>
            <a:r>
              <a:rPr lang="en-US" sz="2400" b="1" dirty="0" err="1" smtClean="0"/>
              <a:t>hành</a:t>
            </a:r>
            <a:endParaRPr lang="en-US" sz="2400" b="1" dirty="0" smtClean="0"/>
          </a:p>
          <a:p>
            <a:endParaRPr lang="en-US" dirty="0" smtClean="0"/>
          </a:p>
          <a:p>
            <a:r>
              <a:rPr lang="vi-VN" dirty="0"/>
              <a:t>a. Ôn tập hợp hàng ngang, dóng hàng, đi đều theo 1-4 hàng dọc.</a:t>
            </a:r>
            <a:endParaRPr lang="en-US" dirty="0"/>
          </a:p>
          <a:p>
            <a:r>
              <a:rPr lang="en-US" dirty="0"/>
              <a:t>+ </a:t>
            </a:r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luyện</a:t>
            </a:r>
            <a:r>
              <a:rPr lang="en-US" dirty="0"/>
              <a:t> </a:t>
            </a:r>
            <a:r>
              <a:rPr lang="en-US" dirty="0" err="1"/>
              <a:t>đồng</a:t>
            </a:r>
            <a:r>
              <a:rPr lang="en-US" dirty="0"/>
              <a:t> </a:t>
            </a:r>
            <a:r>
              <a:rPr lang="en-US" dirty="0" err="1"/>
              <a:t>loạt</a:t>
            </a:r>
            <a:r>
              <a:rPr lang="en-US" dirty="0"/>
              <a:t>.</a:t>
            </a:r>
            <a:endParaRPr lang="en-US" dirty="0"/>
          </a:p>
          <a:p>
            <a:endParaRPr lang="en-US" dirty="0"/>
          </a:p>
          <a:p>
            <a:r>
              <a:rPr lang="en-US" dirty="0"/>
              <a:t>+ </a:t>
            </a:r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luyện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tổ</a:t>
            </a:r>
            <a:r>
              <a:rPr lang="en-US" dirty="0"/>
              <a:t>, </a:t>
            </a:r>
            <a:r>
              <a:rPr lang="en-US" dirty="0" err="1"/>
              <a:t>nhóm</a:t>
            </a:r>
            <a:r>
              <a:rPr lang="en-US" dirty="0"/>
              <a:t>.</a:t>
            </a:r>
            <a:endParaRPr lang="en-US" dirty="0"/>
          </a:p>
          <a:p>
            <a:endParaRPr lang="en-US" dirty="0"/>
          </a:p>
          <a:p>
            <a:r>
              <a:rPr lang="vi-VN" dirty="0"/>
              <a:t>b.</a:t>
            </a:r>
            <a:r>
              <a:rPr lang="vi-VN" dirty="0"/>
              <a:t> Ôn đi chướng ngại vật thấp.</a:t>
            </a:r>
            <a:endParaRPr lang="en-US" dirty="0"/>
          </a:p>
          <a:p>
            <a:endParaRPr lang="en-US" dirty="0"/>
          </a:p>
          <a:p>
            <a:r>
              <a:rPr lang="vi-VN" dirty="0"/>
              <a:t>c. Chơi trò chơi “Mèo đuổi chuột”.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374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55575" y="1122218"/>
            <a:ext cx="419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4.Chơi </a:t>
            </a:r>
            <a:r>
              <a:rPr lang="en-US" sz="2400" dirty="0" err="1" smtClean="0"/>
              <a:t>trò</a:t>
            </a:r>
            <a:r>
              <a:rPr lang="en-US" sz="2400" dirty="0" smtClean="0"/>
              <a:t> </a:t>
            </a:r>
            <a:r>
              <a:rPr lang="en-US" sz="2400" dirty="0" err="1" smtClean="0"/>
              <a:t>chơi</a:t>
            </a:r>
            <a:r>
              <a:rPr lang="en-US" sz="2400" dirty="0" smtClean="0"/>
              <a:t>:</a:t>
            </a:r>
          </a:p>
          <a:p>
            <a:r>
              <a:rPr lang="en-US" sz="2400" dirty="0" smtClean="0"/>
              <a:t> </a:t>
            </a:r>
            <a:r>
              <a:rPr lang="en-US" sz="2400" dirty="0" err="1" smtClean="0"/>
              <a:t>Mèo</a:t>
            </a:r>
            <a:r>
              <a:rPr lang="en-US" sz="2400" dirty="0" smtClean="0"/>
              <a:t> </a:t>
            </a:r>
            <a:r>
              <a:rPr lang="en-US" sz="2400" dirty="0" err="1" smtClean="0"/>
              <a:t>đuổi</a:t>
            </a:r>
            <a:r>
              <a:rPr lang="en-US" sz="2400" dirty="0" smtClean="0"/>
              <a:t> </a:t>
            </a:r>
            <a:r>
              <a:rPr lang="en-US" sz="2400" dirty="0" err="1" smtClean="0"/>
              <a:t>chuột</a:t>
            </a:r>
            <a:endParaRPr lang="en-US" dirty="0" smtClean="0"/>
          </a:p>
        </p:txBody>
      </p:sp>
      <p:sp>
        <p:nvSpPr>
          <p:cNvPr id="3" name="AutoShape 2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0" name="Picture 2" descr="C:\Users\sony\Downloads\1..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0062" y="1113106"/>
            <a:ext cx="3928467" cy="2525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2729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AutoShape 2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4800" y="895350"/>
            <a:ext cx="4191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b="1" dirty="0"/>
              <a:t>5. </a:t>
            </a:r>
            <a:r>
              <a:rPr lang="en-US" b="1" dirty="0" err="1"/>
              <a:t>Hoạt</a:t>
            </a:r>
            <a:r>
              <a:rPr lang="en-US" b="1" dirty="0"/>
              <a:t> </a:t>
            </a:r>
            <a:r>
              <a:rPr lang="en-US" b="1" dirty="0" err="1"/>
              <a:t>động</a:t>
            </a:r>
            <a:r>
              <a:rPr lang="en-US" b="1" dirty="0"/>
              <a:t> </a:t>
            </a:r>
            <a:r>
              <a:rPr lang="en-US" b="1" dirty="0" err="1"/>
              <a:t>tiếp</a:t>
            </a:r>
            <a:r>
              <a:rPr lang="en-US" b="1" dirty="0"/>
              <a:t> </a:t>
            </a:r>
            <a:r>
              <a:rPr lang="en-US" b="1" dirty="0" err="1"/>
              <a:t>nối</a:t>
            </a:r>
            <a:r>
              <a:rPr lang="en-US" b="1" dirty="0"/>
              <a:t>.</a:t>
            </a:r>
            <a:endParaRPr lang="en-US" dirty="0"/>
          </a:p>
          <a:p>
            <a:r>
              <a:rPr lang="vi-VN" dirty="0"/>
              <a:t>*  Thả lỏng cơ toàn thân. </a:t>
            </a:r>
            <a:endParaRPr lang="en-US" dirty="0"/>
          </a:p>
          <a:p>
            <a:r>
              <a:rPr lang="vi-VN" dirty="0"/>
              <a:t>* Nhận xét, đánh giá chung của buổi học. </a:t>
            </a:r>
            <a:endParaRPr lang="en-US" dirty="0"/>
          </a:p>
          <a:p>
            <a:r>
              <a:rPr lang="vi-VN" dirty="0"/>
              <a:t> Hướng dẫn HS Tự ôn ở nhà</a:t>
            </a:r>
            <a:endParaRPr lang="en-US" dirty="0"/>
          </a:p>
          <a:p>
            <a:r>
              <a:rPr lang="vi-VN" dirty="0"/>
              <a:t>* Xuống lớp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87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401</Words>
  <Application>Microsoft Office PowerPoint</Application>
  <PresentationFormat>On-screen Show (16:9)</PresentationFormat>
  <Paragraphs>49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sony</dc:creator>
  <cp:lastModifiedBy>sony</cp:lastModifiedBy>
  <cp:revision>20</cp:revision>
  <dcterms:created xsi:type="dcterms:W3CDTF">2021-09-27T05:41:57Z</dcterms:created>
  <dcterms:modified xsi:type="dcterms:W3CDTF">2021-11-19T03:23:09Z</dcterms:modified>
</cp:coreProperties>
</file>